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1" r:id="rId4"/>
    <p:sldId id="258" r:id="rId5"/>
    <p:sldId id="260" r:id="rId6"/>
    <p:sldId id="262" r:id="rId7"/>
  </p:sldIdLst>
  <p:sldSz cx="9144000" cy="5143500" type="screen16x9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638B"/>
    <a:srgbClr val="002C58"/>
    <a:srgbClr val="00264C"/>
    <a:srgbClr val="003468"/>
    <a:srgbClr val="0056AC"/>
    <a:srgbClr val="005AB4"/>
    <a:srgbClr val="26628E"/>
    <a:srgbClr val="FBFBFB"/>
    <a:srgbClr val="5DC3ED"/>
    <a:srgbClr val="F8A9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330" y="-24"/>
      </p:cViewPr>
      <p:guideLst>
        <p:guide orient="horz" pos="1620"/>
        <p:guide orient="horz" pos="293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09.12.2019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3.wdp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microsoft.com/office/2007/relationships/hdphoto" Target="../media/hdphoto4.wdp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7.png"/><Relationship Id="rId5" Type="http://schemas.microsoft.com/office/2007/relationships/hdphoto" Target="../media/hdphoto5.wdp"/><Relationship Id="rId10" Type="http://schemas.openxmlformats.org/officeDocument/2006/relationships/image" Target="../media/image6.png"/><Relationship Id="rId4" Type="http://schemas.openxmlformats.org/officeDocument/2006/relationships/image" Target="../media/image16.jpeg"/><Relationship Id="rId9" Type="http://schemas.openxmlformats.org/officeDocument/2006/relationships/image" Target="../media/image5.png"/><Relationship Id="rId1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3" Type="http://schemas.microsoft.com/office/2007/relationships/hdphoto" Target="../media/hdphoto6.wdp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0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andronova\Desktop\cyber-security-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b="9007"/>
          <a:stretch/>
        </p:blipFill>
        <p:spPr bwMode="auto">
          <a:xfrm>
            <a:off x="-3419" y="-17508"/>
            <a:ext cx="9183931" cy="342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/>
          <p:cNvGrpSpPr/>
          <p:nvPr/>
        </p:nvGrpSpPr>
        <p:grpSpPr>
          <a:xfrm>
            <a:off x="-3419" y="495345"/>
            <a:ext cx="467544" cy="2592288"/>
            <a:chOff x="-3419" y="495345"/>
            <a:chExt cx="467544" cy="2592288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-3419" y="495345"/>
              <a:ext cx="467544" cy="2592288"/>
            </a:xfrm>
            <a:prstGeom prst="rect">
              <a:avLst/>
            </a:prstGeom>
            <a:solidFill>
              <a:srgbClr val="00264C">
                <a:alpha val="92549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71" y="699542"/>
              <a:ext cx="278365" cy="25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04" y="1150889"/>
              <a:ext cx="236335" cy="25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88" y="1634597"/>
              <a:ext cx="280969" cy="25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43" y="2097981"/>
              <a:ext cx="281714" cy="264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75" y="2605672"/>
              <a:ext cx="251658" cy="273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0" y="368930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spc="-150" dirty="0" smtClean="0">
                <a:solidFill>
                  <a:srgbClr val="002060"/>
                </a:solidFill>
                <a:latin typeface="Consolas" panose="020B0609020204030204" pitchFamily="49" charset="0"/>
                <a:ea typeface="Linux Biolinum G" panose="02000503000000000000" pitchFamily="2" charset="0"/>
                <a:cs typeface="Consolas" panose="020B0609020204030204" pitchFamily="49" charset="0"/>
              </a:rPr>
              <a:t>Новые события</a:t>
            </a:r>
            <a:endParaRPr lang="ru-RU" sz="2000" spc="-150" dirty="0">
              <a:solidFill>
                <a:srgbClr val="002060"/>
              </a:solidFill>
              <a:latin typeface="Consolas" panose="020B0609020204030204" pitchFamily="49" charset="0"/>
              <a:ea typeface="Linux Biolinum G" panose="02000503000000000000" pitchFamily="2" charset="0"/>
              <a:cs typeface="Consolas" panose="020B0609020204030204" pitchFamily="49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85251" y="4348072"/>
            <a:ext cx="2016224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515494" y="4367978"/>
            <a:ext cx="2016224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6190660" y="4367978"/>
            <a:ext cx="2016224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496575" y="4547998"/>
            <a:ext cx="10801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1496575" y="4692014"/>
            <a:ext cx="10801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1496575" y="4836030"/>
            <a:ext cx="10801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987335" y="4512614"/>
            <a:ext cx="387300" cy="358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3579">
            <a:off x="396765" y="4558116"/>
            <a:ext cx="205525" cy="20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6421" flipH="1">
            <a:off x="8420280" y="4558116"/>
            <a:ext cx="205525" cy="20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" y="72663"/>
            <a:ext cx="1000646" cy="26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106924" y="754127"/>
            <a:ext cx="4217604" cy="1169551"/>
          </a:xfrm>
          <a:prstGeom prst="rect">
            <a:avLst/>
          </a:prstGeom>
          <a:solidFill>
            <a:srgbClr val="002060">
              <a:alpha val="62000"/>
            </a:srgbClr>
          </a:solidFill>
          <a:ln>
            <a:noFill/>
          </a:ln>
          <a:effectLst>
            <a:softEdge rad="254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/>
          <p:cNvSpPr txBox="1"/>
          <p:nvPr/>
        </p:nvSpPr>
        <p:spPr>
          <a:xfrm>
            <a:off x="4808090" y="627534"/>
            <a:ext cx="42335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500" spc="-150" dirty="0" smtClean="0">
                <a:solidFill>
                  <a:schemeClr val="bg1"/>
                </a:solidFill>
                <a:latin typeface="Consolas" panose="020B0609020204030204" pitchFamily="49" charset="0"/>
                <a:ea typeface="Linux Biolinum G" panose="02000503000000000000" pitchFamily="2" charset="0"/>
                <a:cs typeface="Consolas" panose="020B0609020204030204" pitchFamily="49" charset="0"/>
              </a:rPr>
              <a:t>Координация информатизации</a:t>
            </a:r>
            <a:endParaRPr lang="ru-RU" sz="3500" spc="-150" dirty="0">
              <a:solidFill>
                <a:schemeClr val="bg1"/>
              </a:solidFill>
              <a:latin typeface="Consolas" panose="020B0609020204030204" pitchFamily="49" charset="0"/>
              <a:ea typeface="Linux Biolinum G" panose="02000503000000000000" pitchFamily="2" charset="0"/>
              <a:cs typeface="Consolas" panose="020B0609020204030204" pitchFamily="49" charset="0"/>
            </a:endParaRPr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89576" r="98489">
                        <a14:foregroundMark x1="97853" y1="46774" x2="97853" y2="46774"/>
                        <a14:foregroundMark x1="97487" y1="35484" x2="97487" y2="35484"/>
                        <a14:foregroundMark x1="95916" y1="50000" x2="95916" y2="50000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462" r="397"/>
          <a:stretch/>
        </p:blipFill>
        <p:spPr bwMode="auto">
          <a:xfrm>
            <a:off x="8102206" y="10596"/>
            <a:ext cx="1022776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860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mandronova\Desktop\портал З65\books-2596809_19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-5237" y="0"/>
            <a:ext cx="9149237" cy="343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/>
          <p:cNvGrpSpPr/>
          <p:nvPr/>
        </p:nvGrpSpPr>
        <p:grpSpPr>
          <a:xfrm>
            <a:off x="-3419" y="495345"/>
            <a:ext cx="467544" cy="2592288"/>
            <a:chOff x="-3419" y="495345"/>
            <a:chExt cx="467544" cy="259228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-3419" y="495345"/>
              <a:ext cx="467544" cy="2592288"/>
            </a:xfrm>
            <a:prstGeom prst="rect">
              <a:avLst/>
            </a:prstGeom>
            <a:solidFill>
              <a:srgbClr val="00264C">
                <a:alpha val="92549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71" y="699542"/>
              <a:ext cx="278365" cy="25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04" y="1150889"/>
              <a:ext cx="236335" cy="25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88" y="1634597"/>
              <a:ext cx="280969" cy="25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43" y="2097981"/>
              <a:ext cx="281714" cy="264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75" y="2605672"/>
              <a:ext cx="251658" cy="273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4935643" y="2742392"/>
            <a:ext cx="42335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500" spc="-150" dirty="0" smtClean="0">
                <a:solidFill>
                  <a:schemeClr val="bg1"/>
                </a:solidFill>
                <a:latin typeface="Consolas" panose="020B0609020204030204" pitchFamily="49" charset="0"/>
                <a:ea typeface="Linux Biolinum G" panose="02000503000000000000" pitchFamily="2" charset="0"/>
                <a:cs typeface="Consolas" panose="020B0609020204030204" pitchFamily="49" charset="0"/>
              </a:rPr>
              <a:t>Библиотека</a:t>
            </a:r>
            <a:endParaRPr lang="ru-RU" sz="3500" spc="-150" dirty="0">
              <a:solidFill>
                <a:schemeClr val="bg1"/>
              </a:solidFill>
              <a:latin typeface="Consolas" panose="020B0609020204030204" pitchFamily="49" charset="0"/>
              <a:ea typeface="Linux Biolinum G" panose="02000503000000000000" pitchFamily="2" charset="0"/>
              <a:cs typeface="Consolas" panose="020B0609020204030204" pitchFamily="49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55"/>
          <a:stretch/>
        </p:blipFill>
        <p:spPr bwMode="auto">
          <a:xfrm>
            <a:off x="354739" y="3579814"/>
            <a:ext cx="8591091" cy="1563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" y="72663"/>
            <a:ext cx="1000646" cy="26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89576" r="98489">
                        <a14:foregroundMark x1="97853" y1="46774" x2="97853" y2="46774"/>
                        <a14:foregroundMark x1="97487" y1="35484" x2="97487" y2="35484"/>
                        <a14:foregroundMark x1="95916" y1="50000" x2="95916" y2="50000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462" r="397"/>
          <a:stretch/>
        </p:blipFill>
        <p:spPr bwMode="auto">
          <a:xfrm>
            <a:off x="8102206" y="10596"/>
            <a:ext cx="1022776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98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ndronova\Desktop\портал З65\36521380_m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34" b="34089"/>
          <a:stretch/>
        </p:blipFill>
        <p:spPr bwMode="auto">
          <a:xfrm>
            <a:off x="-3418" y="1"/>
            <a:ext cx="9183876" cy="337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/>
          <p:cNvGrpSpPr/>
          <p:nvPr/>
        </p:nvGrpSpPr>
        <p:grpSpPr>
          <a:xfrm>
            <a:off x="-3419" y="495345"/>
            <a:ext cx="467544" cy="2592288"/>
            <a:chOff x="-3419" y="495345"/>
            <a:chExt cx="467544" cy="259228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-3419" y="495345"/>
              <a:ext cx="467544" cy="2592288"/>
            </a:xfrm>
            <a:prstGeom prst="rect">
              <a:avLst/>
            </a:prstGeom>
            <a:solidFill>
              <a:srgbClr val="00264C">
                <a:alpha val="92549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71" y="699542"/>
              <a:ext cx="278365" cy="25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04" y="1150889"/>
              <a:ext cx="236335" cy="25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88" y="1634597"/>
              <a:ext cx="280969" cy="25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43" y="2097981"/>
              <a:ext cx="281714" cy="264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75" y="2605672"/>
              <a:ext cx="251658" cy="273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4928455" y="2734728"/>
            <a:ext cx="42335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500" spc="-150" dirty="0" smtClean="0">
                <a:solidFill>
                  <a:schemeClr val="bg1"/>
                </a:solidFill>
                <a:latin typeface="Consolas" panose="020B0609020204030204" pitchFamily="49" charset="0"/>
                <a:ea typeface="Linux Biolinum G" panose="02000503000000000000" pitchFamily="2" charset="0"/>
                <a:cs typeface="Consolas" panose="020B0609020204030204" pitchFamily="49" charset="0"/>
              </a:rPr>
              <a:t>Видео</a:t>
            </a:r>
            <a:endParaRPr lang="ru-RU" sz="3500" spc="-150" dirty="0">
              <a:solidFill>
                <a:schemeClr val="bg1"/>
              </a:solidFill>
              <a:latin typeface="Consolas" panose="020B0609020204030204" pitchFamily="49" charset="0"/>
              <a:ea typeface="Linux Biolinum G" panose="02000503000000000000" pitchFamily="2" charset="0"/>
              <a:cs typeface="Consolas" panose="020B0609020204030204" pitchFamily="49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" y="72663"/>
            <a:ext cx="1000646" cy="26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89576" r="98489">
                        <a14:foregroundMark x1="97853" y1="46774" x2="97853" y2="46774"/>
                        <a14:foregroundMark x1="97487" y1="35484" x2="97487" y2="35484"/>
                        <a14:foregroundMark x1="95916" y1="50000" x2="95916" y2="50000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462" r="397"/>
          <a:stretch/>
        </p:blipFill>
        <p:spPr bwMode="auto">
          <a:xfrm>
            <a:off x="8102206" y="10596"/>
            <a:ext cx="1022776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71" y="3723878"/>
            <a:ext cx="8727917" cy="13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13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mandronova\Desktop\портал З65\5cc2cd435e7a147c5ed69011_Bild_APEER-contest_fi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2" b="29559"/>
          <a:stretch/>
        </p:blipFill>
        <p:spPr bwMode="auto">
          <a:xfrm>
            <a:off x="-12797" y="0"/>
            <a:ext cx="9168609" cy="343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/>
          <p:cNvGrpSpPr/>
          <p:nvPr/>
        </p:nvGrpSpPr>
        <p:grpSpPr>
          <a:xfrm>
            <a:off x="-3419" y="495345"/>
            <a:ext cx="467544" cy="2592288"/>
            <a:chOff x="-3419" y="495345"/>
            <a:chExt cx="467544" cy="259228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-3419" y="495345"/>
              <a:ext cx="467544" cy="2592288"/>
            </a:xfrm>
            <a:prstGeom prst="rect">
              <a:avLst/>
            </a:prstGeom>
            <a:solidFill>
              <a:srgbClr val="00264C">
                <a:alpha val="92549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71" y="699542"/>
              <a:ext cx="278365" cy="25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04" y="1150889"/>
              <a:ext cx="236335" cy="25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88" y="1634597"/>
              <a:ext cx="280969" cy="25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43" y="2097981"/>
              <a:ext cx="281714" cy="264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75" y="2605672"/>
              <a:ext cx="251658" cy="273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4905812" y="2742392"/>
            <a:ext cx="42335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500" spc="-150" dirty="0" smtClean="0">
                <a:solidFill>
                  <a:schemeClr val="bg1"/>
                </a:solidFill>
                <a:latin typeface="Consolas" panose="020B0609020204030204" pitchFamily="49" charset="0"/>
                <a:ea typeface="Linux Biolinum G" panose="02000503000000000000" pitchFamily="2" charset="0"/>
                <a:cs typeface="Consolas" panose="020B0609020204030204" pitchFamily="49" charset="0"/>
              </a:rPr>
              <a:t>Курсы</a:t>
            </a:r>
            <a:endParaRPr lang="ru-RU" sz="3500" spc="-150" dirty="0">
              <a:solidFill>
                <a:schemeClr val="bg1"/>
              </a:solidFill>
              <a:latin typeface="Consolas" panose="020B0609020204030204" pitchFamily="49" charset="0"/>
              <a:ea typeface="Linux Biolinum G" panose="02000503000000000000" pitchFamily="2" charset="0"/>
              <a:cs typeface="Consolas" panose="020B0609020204030204" pitchFamily="49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" y="72663"/>
            <a:ext cx="1000646" cy="26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89576" r="98489">
                        <a14:foregroundMark x1="97853" y1="46774" x2="97853" y2="46774"/>
                        <a14:foregroundMark x1="97487" y1="35484" x2="97487" y2="35484"/>
                        <a14:foregroundMark x1="95916" y1="50000" x2="95916" y2="50000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462" r="397"/>
          <a:stretch/>
        </p:blipFill>
        <p:spPr bwMode="auto">
          <a:xfrm>
            <a:off x="8102206" y="10596"/>
            <a:ext cx="1022776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368930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spc="-150" dirty="0" smtClean="0">
                <a:solidFill>
                  <a:srgbClr val="002060"/>
                </a:solidFill>
                <a:latin typeface="Consolas" panose="020B0609020204030204" pitchFamily="49" charset="0"/>
                <a:ea typeface="Linux Biolinum G" panose="02000503000000000000" pitchFamily="2" charset="0"/>
                <a:cs typeface="Consolas" panose="020B0609020204030204" pitchFamily="49" charset="0"/>
              </a:rPr>
              <a:t>Новые курсы</a:t>
            </a:r>
            <a:endParaRPr lang="ru-RU" sz="2000" spc="-150" dirty="0">
              <a:solidFill>
                <a:srgbClr val="002060"/>
              </a:solidFill>
              <a:latin typeface="Consolas" panose="020B0609020204030204" pitchFamily="49" charset="0"/>
              <a:ea typeface="Linux Biolinum G" panose="02000503000000000000" pitchFamily="2" charset="0"/>
              <a:cs typeface="Consolas" panose="020B0609020204030204" pitchFamily="49" charset="0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785251" y="4348072"/>
            <a:ext cx="2016224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3515494" y="4367978"/>
            <a:ext cx="2016224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190660" y="4367978"/>
            <a:ext cx="2016224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3579">
            <a:off x="396765" y="4558116"/>
            <a:ext cx="205525" cy="20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6421" flipH="1">
            <a:off x="8420280" y="4558116"/>
            <a:ext cx="205525" cy="20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479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-5237" y="0"/>
            <a:ext cx="9149237" cy="3349077"/>
            <a:chOff x="-5237" y="299635"/>
            <a:chExt cx="9149237" cy="3049442"/>
          </a:xfrm>
        </p:grpSpPr>
        <p:pic>
          <p:nvPicPr>
            <p:cNvPr id="2050" name="Picture 2" descr="C:\Users\mandronova\Desktop\портал З65\1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" t="2127" r="910" b="2127"/>
            <a:stretch/>
          </p:blipFill>
          <p:spPr bwMode="auto">
            <a:xfrm>
              <a:off x="464126" y="299636"/>
              <a:ext cx="6755796" cy="3049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:\Users\mandronova\Desktop\портал З65\1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85" t="2127" r="910" b="2127"/>
            <a:stretch/>
          </p:blipFill>
          <p:spPr bwMode="auto">
            <a:xfrm flipH="1">
              <a:off x="7173637" y="299635"/>
              <a:ext cx="1970363" cy="3049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C:\Users\mandronova\Desktop\портал З65\1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" t="2127" r="93068" b="2127"/>
            <a:stretch/>
          </p:blipFill>
          <p:spPr bwMode="auto">
            <a:xfrm flipH="1">
              <a:off x="-5237" y="299636"/>
              <a:ext cx="544789" cy="3049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Группа 4"/>
          <p:cNvGrpSpPr/>
          <p:nvPr/>
        </p:nvGrpSpPr>
        <p:grpSpPr>
          <a:xfrm>
            <a:off x="-3419" y="495345"/>
            <a:ext cx="467544" cy="2592288"/>
            <a:chOff x="-3419" y="495345"/>
            <a:chExt cx="467544" cy="259228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-3419" y="495345"/>
              <a:ext cx="467544" cy="2592288"/>
            </a:xfrm>
            <a:prstGeom prst="rect">
              <a:avLst/>
            </a:prstGeom>
            <a:solidFill>
              <a:srgbClr val="00264C">
                <a:alpha val="92549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71" y="699542"/>
              <a:ext cx="278365" cy="25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04" y="1150889"/>
              <a:ext cx="236335" cy="25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88" y="1634597"/>
              <a:ext cx="280969" cy="25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43" y="2097981"/>
              <a:ext cx="281714" cy="264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75" y="2605672"/>
              <a:ext cx="251658" cy="273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71"/>
          <a:stretch/>
        </p:blipFill>
        <p:spPr bwMode="auto">
          <a:xfrm>
            <a:off x="286440" y="3579862"/>
            <a:ext cx="8583901" cy="149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910436" y="2787774"/>
            <a:ext cx="42335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500" spc="-150" dirty="0" smtClean="0">
                <a:solidFill>
                  <a:schemeClr val="bg1"/>
                </a:solidFill>
                <a:latin typeface="Consolas" panose="020B0609020204030204" pitchFamily="49" charset="0"/>
                <a:ea typeface="Linux Biolinum G" panose="02000503000000000000" pitchFamily="2" charset="0"/>
                <a:cs typeface="Consolas" panose="020B0609020204030204" pitchFamily="49" charset="0"/>
              </a:rPr>
              <a:t>Форум</a:t>
            </a:r>
            <a:endParaRPr lang="ru-RU" sz="3500" spc="-150" dirty="0">
              <a:solidFill>
                <a:schemeClr val="bg1"/>
              </a:solidFill>
              <a:latin typeface="Consolas" panose="020B0609020204030204" pitchFamily="49" charset="0"/>
              <a:ea typeface="Linux Biolinum G" panose="02000503000000000000" pitchFamily="2" charset="0"/>
              <a:cs typeface="Consolas" panose="020B0609020204030204" pitchFamily="49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" y="72663"/>
            <a:ext cx="1000646" cy="26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89576" r="98489">
                        <a14:foregroundMark x1="97853" y1="46774" x2="97853" y2="46774"/>
                        <a14:foregroundMark x1="97487" y1="35484" x2="97487" y2="35484"/>
                        <a14:foregroundMark x1="95916" y1="50000" x2="95916" y2="50000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462" r="397"/>
          <a:stretch/>
        </p:blipFill>
        <p:spPr bwMode="auto">
          <a:xfrm>
            <a:off x="8102206" y="10596"/>
            <a:ext cx="1022776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98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andronova\Desktop\портал З65\GettyImages-840610244_Easy-Resize.com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139" b="13823"/>
          <a:stretch/>
        </p:blipFill>
        <p:spPr bwMode="auto">
          <a:xfrm>
            <a:off x="-18195" y="0"/>
            <a:ext cx="9180214" cy="340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/>
          <p:cNvGrpSpPr/>
          <p:nvPr/>
        </p:nvGrpSpPr>
        <p:grpSpPr>
          <a:xfrm>
            <a:off x="-3419" y="495345"/>
            <a:ext cx="467544" cy="2592288"/>
            <a:chOff x="-3419" y="495345"/>
            <a:chExt cx="467544" cy="259228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-3419" y="495345"/>
              <a:ext cx="467544" cy="2592288"/>
            </a:xfrm>
            <a:prstGeom prst="rect">
              <a:avLst/>
            </a:prstGeom>
            <a:solidFill>
              <a:srgbClr val="00264C">
                <a:alpha val="92549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71" y="699542"/>
              <a:ext cx="278365" cy="25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04" y="1150889"/>
              <a:ext cx="236335" cy="25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88" y="1634597"/>
              <a:ext cx="280969" cy="25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43" y="2097981"/>
              <a:ext cx="281714" cy="264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75" y="2605672"/>
              <a:ext cx="251658" cy="273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4" name="Picture 2" descr="C:\Users\mandronova\Desktop\портал З65\GettyImages-840610244_Easy-Resize.com-1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056" t="73831" r="586" b="13823"/>
          <a:stretch/>
        </p:blipFill>
        <p:spPr bwMode="auto">
          <a:xfrm>
            <a:off x="6012161" y="2630946"/>
            <a:ext cx="3154042" cy="753692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946948" y="2643758"/>
            <a:ext cx="42335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500" spc="-150" dirty="0" smtClean="0">
                <a:solidFill>
                  <a:schemeClr val="bg1"/>
                </a:solidFill>
                <a:latin typeface="Consolas" panose="020B0609020204030204" pitchFamily="49" charset="0"/>
                <a:ea typeface="Linux Biolinum G" panose="02000503000000000000" pitchFamily="2" charset="0"/>
                <a:cs typeface="Consolas" panose="020B0609020204030204" pitchFamily="49" charset="0"/>
              </a:rPr>
              <a:t>Вопрос - Ответ</a:t>
            </a:r>
            <a:endParaRPr lang="ru-RU" sz="3500" spc="-150" dirty="0">
              <a:solidFill>
                <a:schemeClr val="bg1"/>
              </a:solidFill>
              <a:latin typeface="Consolas" panose="020B0609020204030204" pitchFamily="49" charset="0"/>
              <a:ea typeface="Linux Biolinum G" panose="02000503000000000000" pitchFamily="2" charset="0"/>
              <a:cs typeface="Consolas" panose="020B0609020204030204" pitchFamily="49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" y="72663"/>
            <a:ext cx="1000646" cy="26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89576" r="98489">
                        <a14:foregroundMark x1="97853" y1="46774" x2="97853" y2="46774"/>
                        <a14:foregroundMark x1="97487" y1="35484" x2="97487" y2="35484"/>
                        <a14:foregroundMark x1="95916" y1="50000" x2="95916" y2="50000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462" r="397"/>
          <a:stretch/>
        </p:blipFill>
        <p:spPr bwMode="auto">
          <a:xfrm>
            <a:off x="8102206" y="10596"/>
            <a:ext cx="1022776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Скругленный прямоугольник 20"/>
          <p:cNvSpPr/>
          <p:nvPr/>
        </p:nvSpPr>
        <p:spPr>
          <a:xfrm>
            <a:off x="785251" y="4064012"/>
            <a:ext cx="2016224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3515494" y="4083918"/>
            <a:ext cx="2016224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6190660" y="4083918"/>
            <a:ext cx="2016224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33579">
            <a:off x="396765" y="4274056"/>
            <a:ext cx="205525" cy="20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6421" flipH="1">
            <a:off x="8420280" y="4274056"/>
            <a:ext cx="205525" cy="20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13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13</Words>
  <Application>Microsoft Office PowerPoint</Application>
  <PresentationFormat>Экран (16:9)</PresentationFormat>
  <Paragraphs>8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Андронова Мария Павловна</dc:creator>
  <cp:lastModifiedBy>Андронова Мария Павловна</cp:lastModifiedBy>
  <cp:revision>41</cp:revision>
  <cp:lastPrinted>2019-12-09T07:36:07Z</cp:lastPrinted>
  <dcterms:created xsi:type="dcterms:W3CDTF">2019-11-27T11:29:22Z</dcterms:created>
  <dcterms:modified xsi:type="dcterms:W3CDTF">2019-12-09T07:38:44Z</dcterms:modified>
</cp:coreProperties>
</file>